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1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318" r:id="rId17"/>
    <p:sldId id="281" r:id="rId18"/>
    <p:sldId id="313" r:id="rId19"/>
    <p:sldId id="314" r:id="rId20"/>
    <p:sldId id="315" r:id="rId21"/>
    <p:sldId id="316" r:id="rId22"/>
    <p:sldId id="3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3"/>
    <a:srgbClr val="73B932"/>
    <a:srgbClr val="00AFE2"/>
    <a:srgbClr val="710051"/>
    <a:srgbClr val="8C006B"/>
    <a:srgbClr val="BB00A3"/>
    <a:srgbClr val="D56600"/>
    <a:srgbClr val="E5B100"/>
    <a:srgbClr val="F19600"/>
    <a:srgbClr val="008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242" autoAdjust="0"/>
    <p:restoredTop sz="88041" autoAdjust="0"/>
  </p:normalViewPr>
  <p:slideViewPr>
    <p:cSldViewPr snapToGrid="0" snapToObjects="1">
      <p:cViewPr varScale="1">
        <p:scale>
          <a:sx n="61" d="100"/>
          <a:sy n="61" d="100"/>
        </p:scale>
        <p:origin x="7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962"/>
    </p:cViewPr>
  </p:sorterViewPr>
  <p:notesViewPr>
    <p:cSldViewPr snapToGrid="0" snapToObjects="1">
      <p:cViewPr varScale="1">
        <p:scale>
          <a:sx n="142" d="100"/>
          <a:sy n="142" d="100"/>
        </p:scale>
        <p:origin x="59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A20CA6-D44E-514C-8EDC-33B4D7ECE0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7B477-3804-EE4F-91C3-9750F7914C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C935B-4BD0-3544-B44E-BBEAE2BC8732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86532-00B7-AA46-A2B2-F4B94B90E7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A5A4A-4CD0-F340-9464-63271E4712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1931-3D00-1D48-A0D5-55CBE933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2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BEB34-5E37-9840-9E55-61E9C2824674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2A1D0-10D8-9846-A6EF-955B6911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1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94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4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5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7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4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9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93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9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1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5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61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59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DA0D42-83D6-FC4B-BFAC-1627839D6D30}"/>
              </a:ext>
            </a:extLst>
          </p:cNvPr>
          <p:cNvGrpSpPr/>
          <p:nvPr userDrawn="1"/>
        </p:nvGrpSpPr>
        <p:grpSpPr>
          <a:xfrm>
            <a:off x="10738199" y="6117038"/>
            <a:ext cx="1453801" cy="310062"/>
            <a:chOff x="10125141" y="6198738"/>
            <a:chExt cx="2066859" cy="4408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A33335-20EC-5E40-829D-5BF4CD279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25141" y="6198738"/>
              <a:ext cx="1258529" cy="4236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B9085F-8408-F747-9246-A26746799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530781" y="6198738"/>
              <a:ext cx="661219" cy="440813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DE78737-CF21-7046-94C5-86C2334E48B1}"/>
              </a:ext>
            </a:extLst>
          </p:cNvPr>
          <p:cNvSpPr/>
          <p:nvPr userDrawn="1"/>
        </p:nvSpPr>
        <p:spPr>
          <a:xfrm>
            <a:off x="6022737" y="652817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CA" sz="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CHILDHOOD CANCER IN ONTARIO 1986-2015: </a:t>
            </a:r>
            <a:r>
              <a:rPr lang="en-CA" sz="8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POGO SURVEILLANCE REPORT</a:t>
            </a:r>
            <a:endParaRPr lang="en-CA" sz="800" b="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7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D9F20-1165-1249-9EED-ADD06C869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74D00-3D28-A24A-84F5-E12367AC5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5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CC705-31DB-2246-8269-094B6B0F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4457C-241A-6C4D-8696-DC824EDC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9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B6CD1-9B9A-5E4D-8844-E70F1E35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BB90F-668A-0349-AA59-C2E4F27F1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3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4D5D2-F524-E04F-95B1-7960049A6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0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0F0E9-DEFE-8745-A9B6-0F078C8BD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9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B18CC-75B0-1242-9843-0802834C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959836-E5E9-2A49-A9F4-E9BF0D97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0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2AC2F3-D643-3145-AD52-067F22B70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54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67C893-35DF-4647-AFB3-DBF1B831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25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ACCEE3-6B04-E347-AC47-C3358565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62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35433-7AF0-E84D-8E27-89B19388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2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838FEE-E78F-EE4B-9B41-46851255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9AB9C-53AE-9542-8934-949A53C5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6DCF6-BB00-A249-9A21-DF48791F3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8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B1D6D-2759-564B-B8E2-012AD720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0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07833-D873-4142-9AFE-26589738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34090-DA7C-9C4F-93C2-C94E6416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28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BF57C-A2DD-E842-8183-4AA96633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90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F2814-7E94-0247-9541-2170BE1AE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4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14</Words>
  <Application>Microsoft Office PowerPoint</Application>
  <PresentationFormat>Widescreen</PresentationFormat>
  <Paragraphs>14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Sharpe</dc:creator>
  <cp:lastModifiedBy>Jacqui DeBique</cp:lastModifiedBy>
  <cp:revision>175</cp:revision>
  <cp:lastPrinted>2018-08-28T17:05:49Z</cp:lastPrinted>
  <dcterms:created xsi:type="dcterms:W3CDTF">2018-07-18T14:01:56Z</dcterms:created>
  <dcterms:modified xsi:type="dcterms:W3CDTF">2018-09-28T18:42:08Z</dcterms:modified>
</cp:coreProperties>
</file>