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23" r:id="rId2"/>
    <p:sldId id="302" r:id="rId3"/>
    <p:sldId id="30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B3"/>
    <a:srgbClr val="73B932"/>
    <a:srgbClr val="00AFE2"/>
    <a:srgbClr val="710051"/>
    <a:srgbClr val="8C006B"/>
    <a:srgbClr val="BB00A3"/>
    <a:srgbClr val="D56600"/>
    <a:srgbClr val="E5B100"/>
    <a:srgbClr val="F19600"/>
    <a:srgbClr val="008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242" autoAdjust="0"/>
    <p:restoredTop sz="88041" autoAdjust="0"/>
  </p:normalViewPr>
  <p:slideViewPr>
    <p:cSldViewPr snapToGrid="0" snapToObjects="1">
      <p:cViewPr varScale="1">
        <p:scale>
          <a:sx n="61" d="100"/>
          <a:sy n="61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59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A20CA6-D44E-514C-8EDC-33B4D7ECE0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7B477-3804-EE4F-91C3-9750F7914C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C935B-4BD0-3544-B44E-BBEAE2BC8732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86532-00B7-AA46-A2B2-F4B94B90E7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A5A4A-4CD0-F340-9464-63271E4712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61931-3D00-1D48-A0D5-55CBE933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2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BEB34-5E37-9840-9E55-61E9C2824674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2A1D0-10D8-9846-A6EF-955B69114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15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5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A1D0-10D8-9846-A6EF-955B69114A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3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761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59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5DA0D42-83D6-FC4B-BFAC-1627839D6D30}"/>
              </a:ext>
            </a:extLst>
          </p:cNvPr>
          <p:cNvGrpSpPr/>
          <p:nvPr userDrawn="1"/>
        </p:nvGrpSpPr>
        <p:grpSpPr>
          <a:xfrm>
            <a:off x="10738199" y="6117038"/>
            <a:ext cx="1453801" cy="310062"/>
            <a:chOff x="10125141" y="6198738"/>
            <a:chExt cx="2066859" cy="4408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2A33335-20EC-5E40-829D-5BF4CD279E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0125141" y="6198738"/>
              <a:ext cx="1258529" cy="42361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B9085F-8408-F747-9246-A26746799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530781" y="6198738"/>
              <a:ext cx="661219" cy="440813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DE78737-CF21-7046-94C5-86C2334E48B1}"/>
              </a:ext>
            </a:extLst>
          </p:cNvPr>
          <p:cNvSpPr/>
          <p:nvPr userDrawn="1"/>
        </p:nvSpPr>
        <p:spPr>
          <a:xfrm>
            <a:off x="6022737" y="65281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CA" sz="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CHILDHOOD CANCER IN ONTARIO 1986-2015: </a:t>
            </a:r>
            <a:r>
              <a:rPr lang="en-CA" sz="800" b="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POGO SURVEILLANCE REPORT</a:t>
            </a:r>
            <a:endParaRPr lang="en-CA" sz="800" b="0" dirty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7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962825-9BD0-7E41-8DE9-5A6316C9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73B609-9539-3647-A76F-64159DC2A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2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3FE593-A49D-204C-A020-B919985A9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88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2964</TotalTime>
  <Words>2</Words>
  <Application>Microsoft Office PowerPoint</Application>
  <PresentationFormat>Widescreen</PresentationFormat>
  <Paragraphs>2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Sharpe</dc:creator>
  <cp:lastModifiedBy>Jacqui DeBique</cp:lastModifiedBy>
  <cp:revision>175</cp:revision>
  <cp:lastPrinted>2018-08-28T17:05:49Z</cp:lastPrinted>
  <dcterms:created xsi:type="dcterms:W3CDTF">2018-07-18T14:01:56Z</dcterms:created>
  <dcterms:modified xsi:type="dcterms:W3CDTF">2018-09-28T18:54:08Z</dcterms:modified>
</cp:coreProperties>
</file>