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22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19" r:id="rId21"/>
    <p:sldId id="30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B3"/>
    <a:srgbClr val="73B932"/>
    <a:srgbClr val="00AFE2"/>
    <a:srgbClr val="710051"/>
    <a:srgbClr val="8C006B"/>
    <a:srgbClr val="BB00A3"/>
    <a:srgbClr val="D56600"/>
    <a:srgbClr val="E5B100"/>
    <a:srgbClr val="F19600"/>
    <a:srgbClr val="0088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242" autoAdjust="0"/>
    <p:restoredTop sz="88041" autoAdjust="0"/>
  </p:normalViewPr>
  <p:slideViewPr>
    <p:cSldViewPr snapToGrid="0" snapToObjects="1">
      <p:cViewPr varScale="1">
        <p:scale>
          <a:sx n="61" d="100"/>
          <a:sy n="61" d="100"/>
        </p:scale>
        <p:origin x="72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1962"/>
    </p:cViewPr>
  </p:sorterViewPr>
  <p:notesViewPr>
    <p:cSldViewPr snapToGrid="0" snapToObjects="1">
      <p:cViewPr varScale="1">
        <p:scale>
          <a:sx n="142" d="100"/>
          <a:sy n="142" d="100"/>
        </p:scale>
        <p:origin x="595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A20CA6-D44E-514C-8EDC-33B4D7ECE0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D7B477-3804-EE4F-91C3-9750F7914C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9C935B-4BD0-3544-B44E-BBEAE2BC8732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A86532-00B7-AA46-A2B2-F4B94B90E7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AA5A4A-4CD0-F340-9464-63271E4712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961931-3D00-1D48-A0D5-55CBE9336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25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BEB34-5E37-9840-9E55-61E9C2824674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B2A1D0-10D8-9846-A6EF-955B69114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115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2A1D0-10D8-9846-A6EF-955B69114A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87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2A1D0-10D8-9846-A6EF-955B69114A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878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2A1D0-10D8-9846-A6EF-955B69114A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03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2A1D0-10D8-9846-A6EF-955B69114A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173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2A1D0-10D8-9846-A6EF-955B69114A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327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2A1D0-10D8-9846-A6EF-955B69114A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3332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2A1D0-10D8-9846-A6EF-955B69114AB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377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2A1D0-10D8-9846-A6EF-955B69114AB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408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2A1D0-10D8-9846-A6EF-955B69114AB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061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2A1D0-10D8-9846-A6EF-955B69114AB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8971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2A1D0-10D8-9846-A6EF-955B69114AB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72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2A1D0-10D8-9846-A6EF-955B69114A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49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2A1D0-10D8-9846-A6EF-955B69114A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645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2A1D0-10D8-9846-A6EF-955B69114A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87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2A1D0-10D8-9846-A6EF-955B69114A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56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2A1D0-10D8-9846-A6EF-955B69114A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03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2A1D0-10D8-9846-A6EF-955B69114A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30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2A1D0-10D8-9846-A6EF-955B69114A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01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2A1D0-10D8-9846-A6EF-955B69114A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988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7610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3594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5DA0D42-83D6-FC4B-BFAC-1627839D6D30}"/>
              </a:ext>
            </a:extLst>
          </p:cNvPr>
          <p:cNvGrpSpPr/>
          <p:nvPr userDrawn="1"/>
        </p:nvGrpSpPr>
        <p:grpSpPr>
          <a:xfrm>
            <a:off x="10738199" y="6117038"/>
            <a:ext cx="1453801" cy="310062"/>
            <a:chOff x="10125141" y="6198738"/>
            <a:chExt cx="2066859" cy="44081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2A33335-20EC-5E40-829D-5BF4CD279E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0125141" y="6198738"/>
              <a:ext cx="1258529" cy="42361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AB9085F-8408-F747-9246-A267467998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1530781" y="6198738"/>
              <a:ext cx="661219" cy="440813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7DE78737-CF21-7046-94C5-86C2334E48B1}"/>
              </a:ext>
            </a:extLst>
          </p:cNvPr>
          <p:cNvSpPr/>
          <p:nvPr userDrawn="1"/>
        </p:nvSpPr>
        <p:spPr>
          <a:xfrm>
            <a:off x="6022737" y="6528178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CA" sz="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CHILDHOOD CANCER IN ONTARIO 1986-2015: </a:t>
            </a:r>
            <a:r>
              <a:rPr lang="en-CA" sz="800" b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POGO SURVEILLANCE REPORT</a:t>
            </a:r>
            <a:endParaRPr lang="en-CA" sz="800" b="0" dirty="0">
              <a:solidFill>
                <a:schemeClr val="bg2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979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56C473-2938-0047-A9FA-09316094E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07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FB7B22-0415-8B4A-B8AC-622B6831D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90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1E5537-6D82-ED44-B1A3-107CAA769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1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635F3F-E47C-5C4A-93EE-3CD5B3338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4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79BD32-7AB5-FB41-BC9C-63F84C33E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41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75AF2A-4932-6341-8DF5-860D1024B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5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23616F-313D-E646-A020-51ECE44DF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FD32A7-BBDD-3B4B-AF75-7C1FA1D7A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61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560E09-9537-7D4C-9B2D-DDD39B4D5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42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6EBA24-026A-A346-8AC8-E04D408DD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0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B520D7-9B3D-E848-B926-8FA76414D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12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075A8D-2C7E-D549-88C3-95E02561F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83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41F0656-D725-1F48-BD6C-CD0738602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564688-2D32-2043-B4AD-43514C5A1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69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668C3B-E06D-9A42-9322-32F954B21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04BA83-047C-DD43-974C-B3D2874BE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4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93C62E-E380-E048-8733-49F4224D8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63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25AF8F-F6B7-AE40-9844-5ED6D2100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51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F02011-4619-BE47-85A3-56FA46065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93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898E2A-45C8-394D-B8A3-7FEACCF59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7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1EF77B-3EB5-3B44-ABAA-EFA3017EE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9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2970</TotalTime>
  <Words>19</Words>
  <Application>Microsoft Office PowerPoint</Application>
  <PresentationFormat>Widescreen</PresentationFormat>
  <Paragraphs>19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Brooke Sharpe</dc:creator>
  <cp:lastModifiedBy>Jacqui DeBique</cp:lastModifiedBy>
  <cp:revision>176</cp:revision>
  <cp:lastPrinted>2018-08-28T17:05:49Z</cp:lastPrinted>
  <dcterms:created xsi:type="dcterms:W3CDTF">2018-07-18T14:01:56Z</dcterms:created>
  <dcterms:modified xsi:type="dcterms:W3CDTF">2018-09-28T18:50:34Z</dcterms:modified>
</cp:coreProperties>
</file>