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20" r:id="rId2"/>
    <p:sldId id="321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318" r:id="rId18"/>
    <p:sldId id="281" r:id="rId19"/>
    <p:sldId id="313" r:id="rId20"/>
    <p:sldId id="314" r:id="rId21"/>
    <p:sldId id="315" r:id="rId22"/>
    <p:sldId id="316" r:id="rId23"/>
    <p:sldId id="317" r:id="rId24"/>
    <p:sldId id="322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19" r:id="rId45"/>
    <p:sldId id="323" r:id="rId46"/>
    <p:sldId id="302" r:id="rId47"/>
    <p:sldId id="30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B3"/>
    <a:srgbClr val="73B932"/>
    <a:srgbClr val="00AFE2"/>
    <a:srgbClr val="710051"/>
    <a:srgbClr val="8C006B"/>
    <a:srgbClr val="BB00A3"/>
    <a:srgbClr val="D56600"/>
    <a:srgbClr val="E5B100"/>
    <a:srgbClr val="F19600"/>
    <a:srgbClr val="008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42" autoAdjust="0"/>
    <p:restoredTop sz="88041" autoAdjust="0"/>
  </p:normalViewPr>
  <p:slideViewPr>
    <p:cSldViewPr snapToGrid="0" snapToObjects="1">
      <p:cViewPr varScale="1">
        <p:scale>
          <a:sx n="61" d="100"/>
          <a:sy n="61" d="100"/>
        </p:scale>
        <p:origin x="7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59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A20CA6-D44E-514C-8EDC-33B4D7ECE0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7B477-3804-EE4F-91C3-9750F7914C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C935B-4BD0-3544-B44E-BBEAE2BC8732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86532-00B7-AA46-A2B2-F4B94B90E7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A5A4A-4CD0-F340-9464-63271E4712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1931-3D00-1D48-A0D5-55CBE933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2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BEB34-5E37-9840-9E55-61E9C2824674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2A1D0-10D8-9846-A6EF-955B69114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1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94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4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25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75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4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56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87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49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45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7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56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9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3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30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01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88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8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03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17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32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33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3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93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40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06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72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97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558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3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9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1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A1D0-10D8-9846-A6EF-955B69114A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5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61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59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DA0D42-83D6-FC4B-BFAC-1627839D6D30}"/>
              </a:ext>
            </a:extLst>
          </p:cNvPr>
          <p:cNvGrpSpPr/>
          <p:nvPr userDrawn="1"/>
        </p:nvGrpSpPr>
        <p:grpSpPr>
          <a:xfrm>
            <a:off x="10738199" y="6117038"/>
            <a:ext cx="1453801" cy="310062"/>
            <a:chOff x="10125141" y="6198738"/>
            <a:chExt cx="2066859" cy="4408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A33335-20EC-5E40-829D-5BF4CD279E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25141" y="6198738"/>
              <a:ext cx="1258529" cy="4236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B9085F-8408-F747-9246-A26746799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530781" y="6198738"/>
              <a:ext cx="661219" cy="440813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DE78737-CF21-7046-94C5-86C2334E48B1}"/>
              </a:ext>
            </a:extLst>
          </p:cNvPr>
          <p:cNvSpPr/>
          <p:nvPr userDrawn="1"/>
        </p:nvSpPr>
        <p:spPr>
          <a:xfrm>
            <a:off x="6022737" y="652817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CA" sz="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CHILDHOOD CANCER IN ONTARIO 1986-2015: </a:t>
            </a:r>
            <a:r>
              <a:rPr lang="en-CA" sz="8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POGO SURVEILLANCE REPORT</a:t>
            </a:r>
            <a:endParaRPr lang="en-CA" sz="800" b="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7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E86F8-CCBC-1548-9B37-13868BCD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2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F2814-7E94-0247-9541-2170BE1AE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74D00-3D28-A24A-84F5-E12367AC5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56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CC705-31DB-2246-8269-094B6B0F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85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4457C-241A-6C4D-8696-DC824EDC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99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B6CD1-9B9A-5E4D-8844-E70F1E359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0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BB90F-668A-0349-AA59-C2E4F27F1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3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4D5D2-F524-E04F-95B1-7960049A6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05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0F0E9-DEFE-8745-A9B6-0F078C8BD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39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B18CC-75B0-1242-9843-0802834CF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51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959836-E5E9-2A49-A9F4-E9BF0D975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0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D9F20-1165-1249-9EED-ADD06C869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2AC2F3-D643-3145-AD52-067F22B70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54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ACCEE3-6B04-E347-AC47-C3358565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6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935433-7AF0-E84D-8E27-89B19388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27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838FEE-E78F-EE4B-9B41-46851255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3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6C473-2938-0047-A9FA-09316094E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79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75A8D-2C7E-D549-88C3-95E02561F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31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68C3B-E06D-9A42-9322-32F954B21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4BA83-047C-DD43-974C-B3D2874BE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7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3C62E-E380-E048-8733-49F4224D8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31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5AF8F-F6B7-AE40-9844-5ED6D210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1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67C893-35DF-4647-AFB3-DBF1B831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25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02011-4619-BE47-85A3-56FA4606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33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98E2A-45C8-394D-B8A3-7FEACCF5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8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EF77B-3EB5-3B44-ABAA-EFA3017EE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95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B7B22-0415-8B4A-B8AC-622B6831D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08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E5537-6D82-ED44-B1A3-107CAA769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19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635F3F-E47C-5C4A-93EE-3CD5B3338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8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9BD32-7AB5-FB41-BC9C-63F84C33E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15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5AF2A-4932-6341-8DF5-860D1024B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55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3616F-313D-E646-A020-51ECE44D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8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FD32A7-BBDD-3B4B-AF75-7C1FA1D7A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1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9AB9C-53AE-9542-8934-949A53C5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20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60E09-9537-7D4C-9B2D-DDD39B4D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23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6EBA24-026A-A346-8AC8-E04D408DD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08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520D7-9B3D-E848-B926-8FA76414D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20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64688-2D32-2043-B4AD-43514C5A1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94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1F0656-D725-1F48-BD6C-CD0738602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962825-9BD0-7E41-8DE9-5A6316C92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4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73B609-9539-3647-A76F-64159DC2A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20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3FE593-A49D-204C-A020-B919985A9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88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6DCF6-BB00-A249-9A21-DF48791F3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8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B1D6D-2759-564B-B8E2-012AD720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0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07833-D873-4142-9AFE-26589738E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69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34090-DA7C-9C4F-93C2-C94E6416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2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BF57C-A2DD-E842-8183-4AA96633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90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35</Words>
  <Application>Microsoft Office PowerPoint</Application>
  <PresentationFormat>Widescreen</PresentationFormat>
  <Paragraphs>35</Paragraphs>
  <Slides>47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Sharpe</dc:creator>
  <cp:lastModifiedBy>Jacqui DeBique</cp:lastModifiedBy>
  <cp:revision>174</cp:revision>
  <cp:lastPrinted>2018-08-28T17:05:49Z</cp:lastPrinted>
  <dcterms:created xsi:type="dcterms:W3CDTF">2018-07-18T14:01:56Z</dcterms:created>
  <dcterms:modified xsi:type="dcterms:W3CDTF">2018-09-28T18:39:34Z</dcterms:modified>
</cp:coreProperties>
</file>